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9" r:id="rId1"/>
  </p:sldMasterIdLst>
  <p:sldIdLst>
    <p:sldId id="261" r:id="rId2"/>
    <p:sldId id="262" r:id="rId3"/>
    <p:sldId id="271" r:id="rId4"/>
    <p:sldId id="256" r:id="rId5"/>
    <p:sldId id="263" r:id="rId6"/>
    <p:sldId id="257" r:id="rId7"/>
    <p:sldId id="264" r:id="rId8"/>
    <p:sldId id="258" r:id="rId9"/>
    <p:sldId id="265" r:id="rId10"/>
    <p:sldId id="269" r:id="rId11"/>
    <p:sldId id="266" r:id="rId12"/>
    <p:sldId id="270" r:id="rId13"/>
    <p:sldId id="259" r:id="rId14"/>
    <p:sldId id="26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000099"/>
    <a:srgbClr val="0000CC"/>
    <a:srgbClr val="009900"/>
    <a:srgbClr val="003300"/>
    <a:srgbClr val="FF6600"/>
    <a:srgbClr val="FF0066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9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1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13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6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0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0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3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2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1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4E0B96-9838-48D3-8CFB-E490178659B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4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55294" y="745217"/>
            <a:ext cx="9779725" cy="858837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 CHỮ THẬP ĐỎ HUYỆN GIA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ĐÌNH XUYÊN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19419" y="1850524"/>
            <a:ext cx="11251474" cy="266623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TẬP HUẤN </a:t>
            </a:r>
            <a:br>
              <a:rPr lang="en-US" sz="5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 TÁC SƠ CẤP CỨU BAN </a:t>
            </a:r>
            <a:r>
              <a:rPr lang="en-US" sz="5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5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20" y="211090"/>
            <a:ext cx="1761399" cy="17613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218" y="333057"/>
            <a:ext cx="1517467" cy="15174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716" y="4763228"/>
            <a:ext cx="89521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b="1" dirty="0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dirty="0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dirty="0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err="1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600" b="1" dirty="0" err="1" smtClean="0">
                <a:ln w="22225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sz="3600" b="1" cap="none" spc="0" dirty="0">
              <a:ln w="22225">
                <a:solidFill>
                  <a:srgbClr val="003300"/>
                </a:solidFill>
                <a:prstDash val="solid"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383" y="546455"/>
            <a:ext cx="474181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ngửa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hõm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cằm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ẤP CỨU NGƯNG TIM NGƯNG THỞ TRẺ EM - Mua bán thiết bị y tế onlin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15" t="685" b="21069"/>
          <a:stretch/>
        </p:blipFill>
        <p:spPr bwMode="auto">
          <a:xfrm rot="5400000">
            <a:off x="6185262" y="137159"/>
            <a:ext cx="4245431" cy="53557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52436" y="5486269"/>
            <a:ext cx="21739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0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0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endParaRPr lang="en-US" sz="30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5394" y="674730"/>
            <a:ext cx="10789921" cy="2989262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(Disability):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Lay,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tỉnh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giao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bình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thường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b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en-US" sz="25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thế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nào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b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en-US" sz="25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kích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thích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đau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chỉ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áp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thấy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en-US" sz="25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kích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thích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đau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hôn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mê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đưa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cơ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sở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tế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gần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để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dược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chăm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sóc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điều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05394" y="3768496"/>
            <a:ext cx="10515600" cy="234315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(Exposure),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5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Nới</a:t>
            </a: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5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1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008" y="426050"/>
            <a:ext cx="10972799" cy="521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2: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30000"/>
              </a:lnSpc>
              <a:buFontTx/>
              <a:buChar char="-"/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 algn="just">
              <a:lnSpc>
                <a:spcPct val="130000"/>
              </a:lnSpc>
              <a:buFontTx/>
              <a:buChar char="-"/>
            </a:pP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b="1" i="1" spc="-6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6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i="1" spc="-6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spc="-6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09898" y="1070384"/>
            <a:ext cx="11077575" cy="5145087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ĐT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SCC.</a:t>
            </a:r>
            <a:endParaRPr lang="en-US" sz="2800" cap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cap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cap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cap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cap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cap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Chi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cap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cúp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tin.</a:t>
            </a:r>
            <a:endParaRPr lang="en-US" sz="2800" cap="none" spc="-7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  <a:buFontTx/>
              <a:buChar char="-"/>
            </a:pPr>
            <a:endParaRPr lang="en-US" sz="2800" cap="none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sz="2800" cap="none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3144" y="431074"/>
            <a:ext cx="10933610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KHI GỌI CẤP CỨU CẦN CUNG CẤP NHỮNG THÔNG TIN CỤ THỂ SAU: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3143" y="1306805"/>
            <a:ext cx="10985863" cy="56800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900" cap="none" spc="-7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900" cap="none" spc="-7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115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114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900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an: 113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794" y="509452"/>
            <a:ext cx="94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NHỮNG ĐIỀU NGƯỜI S</a:t>
            </a:r>
            <a:r>
              <a:rPr lang="vi-VN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CẤP CỨU CẦN BIẾT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1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84630" y="4067276"/>
            <a:ext cx="10725150" cy="117475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18788" y="1045955"/>
            <a:ext cx="9083041" cy="2455817"/>
          </a:xfrm>
          <a:prstGeom prst="rect">
            <a:avLst/>
          </a:prstGeom>
        </p:spPr>
        <p:txBody>
          <a:bodyPr spcFirstLastPara="1" vert="horz" lIns="91440" tIns="45720" rIns="91440" bIns="45720" numCol="1" rtlCol="0">
            <a:prstTxWarp prst="textArchUp">
              <a:avLst>
                <a:gd name="adj" fmla="val 10777466"/>
              </a:avLst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8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grpSp>
        <p:nvGrpSpPr>
          <p:cNvPr id="4" name="Group 155"/>
          <p:cNvGrpSpPr>
            <a:grpSpLocks/>
          </p:cNvGrpSpPr>
          <p:nvPr/>
        </p:nvGrpSpPr>
        <p:grpSpPr bwMode="auto">
          <a:xfrm rot="-10623249">
            <a:off x="5973078" y="1601143"/>
            <a:ext cx="1503363" cy="1398587"/>
            <a:chOff x="4464" y="192"/>
            <a:chExt cx="1187" cy="1104"/>
          </a:xfrm>
        </p:grpSpPr>
        <p:grpSp>
          <p:nvGrpSpPr>
            <p:cNvPr id="6" name="Group 62"/>
            <p:cNvGrpSpPr>
              <a:grpSpLocks/>
            </p:cNvGrpSpPr>
            <p:nvPr/>
          </p:nvGrpSpPr>
          <p:grpSpPr bwMode="auto">
            <a:xfrm rot="1159935" flipV="1">
              <a:off x="4815" y="642"/>
              <a:ext cx="129" cy="126"/>
              <a:chOff x="1204" y="2187"/>
              <a:chExt cx="364" cy="357"/>
            </a:xfrm>
          </p:grpSpPr>
          <p:grpSp>
            <p:nvGrpSpPr>
              <p:cNvPr id="91" name="Group 63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96" name="Freeform 64"/>
                <p:cNvSpPr>
                  <a:spLocks/>
                </p:cNvSpPr>
                <p:nvPr/>
              </p:nvSpPr>
              <p:spPr bwMode="gray">
                <a:xfrm>
                  <a:off x="1186" y="150"/>
                  <a:ext cx="1221" cy="1749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97" name="Freeform 65"/>
                <p:cNvSpPr>
                  <a:spLocks/>
                </p:cNvSpPr>
                <p:nvPr/>
              </p:nvSpPr>
              <p:spPr bwMode="gray">
                <a:xfrm rot="-3441481">
                  <a:off x="1056" y="1215"/>
                  <a:ext cx="1265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98" name="Freeform 66"/>
                <p:cNvSpPr>
                  <a:spLocks/>
                </p:cNvSpPr>
                <p:nvPr/>
              </p:nvSpPr>
              <p:spPr bwMode="gray">
                <a:xfrm flipV="1">
                  <a:off x="1588" y="2233"/>
                  <a:ext cx="1258" cy="171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92" name="Group 67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93" name="Freeform 68"/>
                <p:cNvSpPr>
                  <a:spLocks/>
                </p:cNvSpPr>
                <p:nvPr/>
              </p:nvSpPr>
              <p:spPr bwMode="gray">
                <a:xfrm>
                  <a:off x="2366" y="569"/>
                  <a:ext cx="1221" cy="171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94" name="Freeform 69"/>
                <p:cNvSpPr>
                  <a:spLocks/>
                </p:cNvSpPr>
                <p:nvPr/>
              </p:nvSpPr>
              <p:spPr bwMode="gray">
                <a:xfrm rot="-3441481">
                  <a:off x="1596" y="1166"/>
                  <a:ext cx="1302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95" name="Freeform 70"/>
                <p:cNvSpPr>
                  <a:spLocks/>
                </p:cNvSpPr>
                <p:nvPr/>
              </p:nvSpPr>
              <p:spPr bwMode="gray">
                <a:xfrm flipV="1">
                  <a:off x="2009" y="2005"/>
                  <a:ext cx="1258" cy="1823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7" name="Group 71"/>
            <p:cNvGrpSpPr>
              <a:grpSpLocks/>
            </p:cNvGrpSpPr>
            <p:nvPr/>
          </p:nvGrpSpPr>
          <p:grpSpPr bwMode="auto">
            <a:xfrm rot="1159935" flipV="1">
              <a:off x="4752" y="192"/>
              <a:ext cx="172" cy="166"/>
              <a:chOff x="1204" y="2187"/>
              <a:chExt cx="364" cy="357"/>
            </a:xfrm>
          </p:grpSpPr>
          <p:grpSp>
            <p:nvGrpSpPr>
              <p:cNvPr id="83" name="Group 72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88" name="Freeform 73"/>
                <p:cNvSpPr>
                  <a:spLocks/>
                </p:cNvSpPr>
                <p:nvPr/>
              </p:nvSpPr>
              <p:spPr bwMode="gray">
                <a:xfrm>
                  <a:off x="1623" y="436"/>
                  <a:ext cx="1221" cy="1694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" name="Freeform 74"/>
                <p:cNvSpPr>
                  <a:spLocks/>
                </p:cNvSpPr>
                <p:nvPr/>
              </p:nvSpPr>
              <p:spPr bwMode="gray">
                <a:xfrm rot="-3441481">
                  <a:off x="925" y="1322"/>
                  <a:ext cx="1130" cy="1665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90" name="Freeform 75"/>
                <p:cNvSpPr>
                  <a:spLocks/>
                </p:cNvSpPr>
                <p:nvPr/>
              </p:nvSpPr>
              <p:spPr bwMode="gray">
                <a:xfrm flipV="1">
                  <a:off x="1251" y="2245"/>
                  <a:ext cx="1249" cy="1638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84" name="Group 76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85" name="Freeform 77"/>
                <p:cNvSpPr>
                  <a:spLocks/>
                </p:cNvSpPr>
                <p:nvPr/>
              </p:nvSpPr>
              <p:spPr bwMode="gray">
                <a:xfrm>
                  <a:off x="2118" y="572"/>
                  <a:ext cx="1138" cy="166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6" name="Freeform 78"/>
                <p:cNvSpPr>
                  <a:spLocks/>
                </p:cNvSpPr>
                <p:nvPr/>
              </p:nvSpPr>
              <p:spPr bwMode="gray">
                <a:xfrm rot="-3441481">
                  <a:off x="1514" y="1517"/>
                  <a:ext cx="1186" cy="1610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7" name="Freeform 79"/>
                <p:cNvSpPr>
                  <a:spLocks/>
                </p:cNvSpPr>
                <p:nvPr/>
              </p:nvSpPr>
              <p:spPr bwMode="gray">
                <a:xfrm flipV="1">
                  <a:off x="2053" y="2272"/>
                  <a:ext cx="1221" cy="166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8" name="Group 80"/>
            <p:cNvGrpSpPr>
              <a:grpSpLocks/>
            </p:cNvGrpSpPr>
            <p:nvPr/>
          </p:nvGrpSpPr>
          <p:grpSpPr bwMode="auto">
            <a:xfrm rot="18978788" flipV="1">
              <a:off x="4464" y="288"/>
              <a:ext cx="470" cy="455"/>
              <a:chOff x="1204" y="2187"/>
              <a:chExt cx="364" cy="357"/>
            </a:xfrm>
          </p:grpSpPr>
          <p:grpSp>
            <p:nvGrpSpPr>
              <p:cNvPr id="75" name="Group 81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80" name="Freeform 82"/>
                <p:cNvSpPr>
                  <a:spLocks/>
                </p:cNvSpPr>
                <p:nvPr/>
              </p:nvSpPr>
              <p:spPr bwMode="gray">
                <a:xfrm>
                  <a:off x="1666" y="269"/>
                  <a:ext cx="1269" cy="172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1" name="Freeform 83"/>
                <p:cNvSpPr>
                  <a:spLocks/>
                </p:cNvSpPr>
                <p:nvPr/>
              </p:nvSpPr>
              <p:spPr bwMode="gray">
                <a:xfrm rot="-3441481">
                  <a:off x="1176" y="1223"/>
                  <a:ext cx="1236" cy="172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2" name="Freeform 84"/>
                <p:cNvSpPr>
                  <a:spLocks/>
                </p:cNvSpPr>
                <p:nvPr/>
              </p:nvSpPr>
              <p:spPr bwMode="gray">
                <a:xfrm flipV="1">
                  <a:off x="1657" y="2145"/>
                  <a:ext cx="1259" cy="1710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76" name="Group 85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77" name="Freeform 86"/>
                <p:cNvSpPr>
                  <a:spLocks/>
                </p:cNvSpPr>
                <p:nvPr/>
              </p:nvSpPr>
              <p:spPr bwMode="gray">
                <a:xfrm>
                  <a:off x="1612" y="206"/>
                  <a:ext cx="1249" cy="1710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78" name="Freeform 87"/>
                <p:cNvSpPr>
                  <a:spLocks/>
                </p:cNvSpPr>
                <p:nvPr/>
              </p:nvSpPr>
              <p:spPr bwMode="gray">
                <a:xfrm rot="-3441481">
                  <a:off x="1160" y="1123"/>
                  <a:ext cx="1226" cy="172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79" name="Freeform 88"/>
                <p:cNvSpPr>
                  <a:spLocks/>
                </p:cNvSpPr>
                <p:nvPr/>
              </p:nvSpPr>
              <p:spPr bwMode="gray">
                <a:xfrm flipV="1">
                  <a:off x="1594" y="2054"/>
                  <a:ext cx="1259" cy="172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9" name="Group 89"/>
            <p:cNvGrpSpPr>
              <a:grpSpLocks/>
            </p:cNvGrpSpPr>
            <p:nvPr/>
          </p:nvGrpSpPr>
          <p:grpSpPr bwMode="auto">
            <a:xfrm rot="17083889" flipV="1">
              <a:off x="5154" y="290"/>
              <a:ext cx="127" cy="124"/>
              <a:chOff x="1204" y="2187"/>
              <a:chExt cx="364" cy="357"/>
            </a:xfrm>
          </p:grpSpPr>
          <p:grpSp>
            <p:nvGrpSpPr>
              <p:cNvPr id="67" name="Group 90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72" name="Freeform 91"/>
                <p:cNvSpPr>
                  <a:spLocks/>
                </p:cNvSpPr>
                <p:nvPr/>
              </p:nvSpPr>
              <p:spPr bwMode="gray">
                <a:xfrm>
                  <a:off x="1957" y="-210"/>
                  <a:ext cx="1165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73" name="Freeform 92"/>
                <p:cNvSpPr>
                  <a:spLocks/>
                </p:cNvSpPr>
                <p:nvPr/>
              </p:nvSpPr>
              <p:spPr bwMode="gray">
                <a:xfrm rot="-3441481">
                  <a:off x="1427" y="910"/>
                  <a:ext cx="1210" cy="161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74" name="Freeform 93"/>
                <p:cNvSpPr>
                  <a:spLocks/>
                </p:cNvSpPr>
                <p:nvPr/>
              </p:nvSpPr>
              <p:spPr bwMode="gray">
                <a:xfrm flipV="1">
                  <a:off x="1742" y="1507"/>
                  <a:ext cx="1240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68" name="Group 94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69" name="Freeform 95"/>
                <p:cNvSpPr>
                  <a:spLocks/>
                </p:cNvSpPr>
                <p:nvPr/>
              </p:nvSpPr>
              <p:spPr bwMode="gray">
                <a:xfrm>
                  <a:off x="1614" y="339"/>
                  <a:ext cx="1240" cy="1664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70" name="Freeform 96"/>
                <p:cNvSpPr>
                  <a:spLocks/>
                </p:cNvSpPr>
                <p:nvPr/>
              </p:nvSpPr>
              <p:spPr bwMode="gray">
                <a:xfrm rot="-3441481">
                  <a:off x="1205" y="1011"/>
                  <a:ext cx="1248" cy="1653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71" name="Freeform 97"/>
                <p:cNvSpPr>
                  <a:spLocks/>
                </p:cNvSpPr>
                <p:nvPr/>
              </p:nvSpPr>
              <p:spPr bwMode="gray">
                <a:xfrm flipV="1">
                  <a:off x="1661" y="1858"/>
                  <a:ext cx="1240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10" name="Group 98"/>
            <p:cNvGrpSpPr>
              <a:grpSpLocks/>
            </p:cNvGrpSpPr>
            <p:nvPr/>
          </p:nvGrpSpPr>
          <p:grpSpPr bwMode="auto">
            <a:xfrm rot="1462908">
              <a:off x="5288" y="297"/>
              <a:ext cx="278" cy="351"/>
              <a:chOff x="3863" y="2473"/>
              <a:chExt cx="983" cy="1148"/>
            </a:xfrm>
          </p:grpSpPr>
          <p:grpSp>
            <p:nvGrpSpPr>
              <p:cNvPr id="49" name="Group 99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59" name="Group 100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64" name="Freeform 101"/>
                  <p:cNvSpPr>
                    <a:spLocks/>
                  </p:cNvSpPr>
                  <p:nvPr/>
                </p:nvSpPr>
                <p:spPr bwMode="gray">
                  <a:xfrm>
                    <a:off x="1506" y="744"/>
                    <a:ext cx="1306" cy="169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65" name="Freeform 102"/>
                  <p:cNvSpPr>
                    <a:spLocks/>
                  </p:cNvSpPr>
                  <p:nvPr/>
                </p:nvSpPr>
                <p:spPr bwMode="gray">
                  <a:xfrm rot="-3441481">
                    <a:off x="1058" y="1658"/>
                    <a:ext cx="1231" cy="176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66" name="Freeform 103"/>
                  <p:cNvSpPr>
                    <a:spLocks/>
                  </p:cNvSpPr>
                  <p:nvPr/>
                </p:nvSpPr>
                <p:spPr bwMode="gray">
                  <a:xfrm flipV="1">
                    <a:off x="1465" y="2567"/>
                    <a:ext cx="1306" cy="169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104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61" name="Freeform 105"/>
                  <p:cNvSpPr>
                    <a:spLocks/>
                  </p:cNvSpPr>
                  <p:nvPr/>
                </p:nvSpPr>
                <p:spPr bwMode="gray">
                  <a:xfrm>
                    <a:off x="1699" y="746"/>
                    <a:ext cx="1257" cy="169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62" name="Freeform 106"/>
                  <p:cNvSpPr>
                    <a:spLocks/>
                  </p:cNvSpPr>
                  <p:nvPr/>
                </p:nvSpPr>
                <p:spPr bwMode="gray">
                  <a:xfrm rot="-3441481">
                    <a:off x="1170" y="1681"/>
                    <a:ext cx="1231" cy="1720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63" name="Freeform 107"/>
                  <p:cNvSpPr>
                    <a:spLocks/>
                  </p:cNvSpPr>
                  <p:nvPr/>
                </p:nvSpPr>
                <p:spPr bwMode="gray">
                  <a:xfrm flipV="1">
                    <a:off x="1753" y="2428"/>
                    <a:ext cx="1257" cy="171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0" name="Group 108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51" name="Group 109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56" name="Freeform 110"/>
                  <p:cNvSpPr>
                    <a:spLocks/>
                  </p:cNvSpPr>
                  <p:nvPr/>
                </p:nvSpPr>
                <p:spPr bwMode="gray">
                  <a:xfrm>
                    <a:off x="1280" y="630"/>
                    <a:ext cx="1267" cy="179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57" name="Freeform 111"/>
                  <p:cNvSpPr>
                    <a:spLocks/>
                  </p:cNvSpPr>
                  <p:nvPr/>
                </p:nvSpPr>
                <p:spPr bwMode="gray">
                  <a:xfrm rot="-3441481">
                    <a:off x="869" y="1680"/>
                    <a:ext cx="1296" cy="168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58" name="Freeform 112"/>
                  <p:cNvSpPr>
                    <a:spLocks/>
                  </p:cNvSpPr>
                  <p:nvPr/>
                </p:nvSpPr>
                <p:spPr bwMode="gray">
                  <a:xfrm flipV="1">
                    <a:off x="1173" y="2516"/>
                    <a:ext cx="1240" cy="179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52" name="Group 113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53" name="Freeform 114"/>
                  <p:cNvSpPr>
                    <a:spLocks/>
                  </p:cNvSpPr>
                  <p:nvPr/>
                </p:nvSpPr>
                <p:spPr bwMode="gray">
                  <a:xfrm>
                    <a:off x="1958" y="538"/>
                    <a:ext cx="1240" cy="174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54" name="Freeform 115"/>
                  <p:cNvSpPr>
                    <a:spLocks/>
                  </p:cNvSpPr>
                  <p:nvPr/>
                </p:nvSpPr>
                <p:spPr bwMode="gray">
                  <a:xfrm rot="-3441481">
                    <a:off x="1481" y="1632"/>
                    <a:ext cx="1271" cy="171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55" name="Freeform 116"/>
                  <p:cNvSpPr>
                    <a:spLocks/>
                  </p:cNvSpPr>
                  <p:nvPr/>
                </p:nvSpPr>
                <p:spPr bwMode="gray">
                  <a:xfrm flipV="1">
                    <a:off x="1951" y="2448"/>
                    <a:ext cx="1240" cy="174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1" name="Group 117"/>
            <p:cNvGrpSpPr>
              <a:grpSpLocks/>
            </p:cNvGrpSpPr>
            <p:nvPr/>
          </p:nvGrpSpPr>
          <p:grpSpPr bwMode="auto">
            <a:xfrm>
              <a:off x="4992" y="528"/>
              <a:ext cx="659" cy="768"/>
              <a:chOff x="3863" y="2473"/>
              <a:chExt cx="983" cy="1148"/>
            </a:xfrm>
          </p:grpSpPr>
          <p:grpSp>
            <p:nvGrpSpPr>
              <p:cNvPr id="31" name="Group 118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41" name="Group 119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46" name="Freeform 120"/>
                  <p:cNvSpPr>
                    <a:spLocks/>
                  </p:cNvSpPr>
                  <p:nvPr/>
                </p:nvSpPr>
                <p:spPr bwMode="gray">
                  <a:xfrm>
                    <a:off x="1572" y="467"/>
                    <a:ext cx="1242" cy="1688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47" name="Freeform 121"/>
                  <p:cNvSpPr>
                    <a:spLocks/>
                  </p:cNvSpPr>
                  <p:nvPr/>
                </p:nvSpPr>
                <p:spPr bwMode="gray">
                  <a:xfrm rot="-3441481">
                    <a:off x="1163" y="1399"/>
                    <a:ext cx="1225" cy="169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48" name="Freeform 122"/>
                  <p:cNvSpPr>
                    <a:spLocks/>
                  </p:cNvSpPr>
                  <p:nvPr/>
                </p:nvSpPr>
                <p:spPr bwMode="gray">
                  <a:xfrm flipV="1">
                    <a:off x="1596" y="2319"/>
                    <a:ext cx="1242" cy="1688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42" name="Group 123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43" name="Freeform 124"/>
                  <p:cNvSpPr>
                    <a:spLocks/>
                  </p:cNvSpPr>
                  <p:nvPr/>
                </p:nvSpPr>
                <p:spPr bwMode="gray">
                  <a:xfrm>
                    <a:off x="1686" y="516"/>
                    <a:ext cx="1235" cy="1681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44" name="Freeform 125"/>
                  <p:cNvSpPr>
                    <a:spLocks/>
                  </p:cNvSpPr>
                  <p:nvPr/>
                </p:nvSpPr>
                <p:spPr bwMode="gray">
                  <a:xfrm rot="-3441481">
                    <a:off x="1209" y="1476"/>
                    <a:ext cx="1225" cy="169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45" name="Freeform 126"/>
                  <p:cNvSpPr>
                    <a:spLocks/>
                  </p:cNvSpPr>
                  <p:nvPr/>
                </p:nvSpPr>
                <p:spPr bwMode="gray">
                  <a:xfrm flipV="1">
                    <a:off x="1613" y="2257"/>
                    <a:ext cx="1228" cy="169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2" name="Group 127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33" name="Group 128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38" name="Freeform 129"/>
                  <p:cNvSpPr>
                    <a:spLocks/>
                  </p:cNvSpPr>
                  <p:nvPr/>
                </p:nvSpPr>
                <p:spPr bwMode="gray">
                  <a:xfrm>
                    <a:off x="1476" y="589"/>
                    <a:ext cx="1236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39" name="Freeform 130"/>
                  <p:cNvSpPr>
                    <a:spLocks/>
                  </p:cNvSpPr>
                  <p:nvPr/>
                </p:nvSpPr>
                <p:spPr bwMode="gray">
                  <a:xfrm rot="-3441481">
                    <a:off x="985" y="1436"/>
                    <a:ext cx="1230" cy="1703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40" name="Freeform 131"/>
                  <p:cNvSpPr>
                    <a:spLocks/>
                  </p:cNvSpPr>
                  <p:nvPr/>
                </p:nvSpPr>
                <p:spPr bwMode="gray">
                  <a:xfrm flipV="1">
                    <a:off x="1458" y="2342"/>
                    <a:ext cx="1236" cy="168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34" name="Group 132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35" name="Freeform 133"/>
                  <p:cNvSpPr>
                    <a:spLocks/>
                  </p:cNvSpPr>
                  <p:nvPr/>
                </p:nvSpPr>
                <p:spPr bwMode="gray">
                  <a:xfrm>
                    <a:off x="1871" y="528"/>
                    <a:ext cx="1247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36" name="Freeform 134"/>
                  <p:cNvSpPr>
                    <a:spLocks/>
                  </p:cNvSpPr>
                  <p:nvPr/>
                </p:nvSpPr>
                <p:spPr bwMode="gray">
                  <a:xfrm rot="-3441481">
                    <a:off x="1427" y="1466"/>
                    <a:ext cx="1241" cy="1703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37" name="Freeform 135"/>
                  <p:cNvSpPr>
                    <a:spLocks/>
                  </p:cNvSpPr>
                  <p:nvPr/>
                </p:nvSpPr>
                <p:spPr bwMode="gray">
                  <a:xfrm flipV="1">
                    <a:off x="1785" y="2324"/>
                    <a:ext cx="1247" cy="168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2" name="Group 136"/>
            <p:cNvGrpSpPr>
              <a:grpSpLocks/>
            </p:cNvGrpSpPr>
            <p:nvPr/>
          </p:nvGrpSpPr>
          <p:grpSpPr bwMode="auto">
            <a:xfrm>
              <a:off x="4951" y="384"/>
              <a:ext cx="281" cy="328"/>
              <a:chOff x="3863" y="2473"/>
              <a:chExt cx="983" cy="1148"/>
            </a:xfrm>
          </p:grpSpPr>
          <p:grpSp>
            <p:nvGrpSpPr>
              <p:cNvPr id="13" name="Group 137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23" name="Group 138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28" name="Freeform 139"/>
                  <p:cNvSpPr>
                    <a:spLocks/>
                  </p:cNvSpPr>
                  <p:nvPr/>
                </p:nvSpPr>
                <p:spPr bwMode="gray">
                  <a:xfrm>
                    <a:off x="1366" y="515"/>
                    <a:ext cx="1276" cy="1701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9" name="Freeform 140"/>
                  <p:cNvSpPr>
                    <a:spLocks/>
                  </p:cNvSpPr>
                  <p:nvPr/>
                </p:nvSpPr>
                <p:spPr bwMode="gray">
                  <a:xfrm rot="-3441481">
                    <a:off x="863" y="1514"/>
                    <a:ext cx="1217" cy="176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30" name="Freeform 141"/>
                  <p:cNvSpPr>
                    <a:spLocks/>
                  </p:cNvSpPr>
                  <p:nvPr/>
                </p:nvSpPr>
                <p:spPr bwMode="gray">
                  <a:xfrm flipV="1">
                    <a:off x="1352" y="2347"/>
                    <a:ext cx="1243" cy="168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24" name="Group 142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25" name="Freeform 143"/>
                  <p:cNvSpPr>
                    <a:spLocks/>
                  </p:cNvSpPr>
                  <p:nvPr/>
                </p:nvSpPr>
                <p:spPr bwMode="gray">
                  <a:xfrm>
                    <a:off x="1760" y="729"/>
                    <a:ext cx="1309" cy="168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6" name="Freeform 144"/>
                  <p:cNvSpPr>
                    <a:spLocks/>
                  </p:cNvSpPr>
                  <p:nvPr/>
                </p:nvSpPr>
                <p:spPr bwMode="gray">
                  <a:xfrm rot="-3441481">
                    <a:off x="1323" y="1711"/>
                    <a:ext cx="1217" cy="176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7" name="Freeform 145"/>
                  <p:cNvSpPr>
                    <a:spLocks/>
                  </p:cNvSpPr>
                  <p:nvPr/>
                </p:nvSpPr>
                <p:spPr bwMode="gray">
                  <a:xfrm flipV="1">
                    <a:off x="1841" y="2534"/>
                    <a:ext cx="1276" cy="1668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4" name="Group 146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15" name="Group 147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20" name="Freeform 148"/>
                  <p:cNvSpPr>
                    <a:spLocks/>
                  </p:cNvSpPr>
                  <p:nvPr/>
                </p:nvSpPr>
                <p:spPr bwMode="gray">
                  <a:xfrm>
                    <a:off x="914" y="249"/>
                    <a:ext cx="1305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1" name="Freeform 149"/>
                  <p:cNvSpPr>
                    <a:spLocks/>
                  </p:cNvSpPr>
                  <p:nvPr/>
                </p:nvSpPr>
                <p:spPr bwMode="gray">
                  <a:xfrm rot="-3441481">
                    <a:off x="441" y="1130"/>
                    <a:ext cx="1227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2" name="Freeform 150"/>
                  <p:cNvSpPr>
                    <a:spLocks/>
                  </p:cNvSpPr>
                  <p:nvPr/>
                </p:nvSpPr>
                <p:spPr bwMode="gray">
                  <a:xfrm flipV="1">
                    <a:off x="1168" y="2078"/>
                    <a:ext cx="1253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16" name="Group 151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17" name="Freeform 152"/>
                  <p:cNvSpPr>
                    <a:spLocks/>
                  </p:cNvSpPr>
                  <p:nvPr/>
                </p:nvSpPr>
                <p:spPr bwMode="gray">
                  <a:xfrm>
                    <a:off x="2158" y="430"/>
                    <a:ext cx="1227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8" name="Freeform 153"/>
                  <p:cNvSpPr>
                    <a:spLocks/>
                  </p:cNvSpPr>
                  <p:nvPr/>
                </p:nvSpPr>
                <p:spPr bwMode="gray">
                  <a:xfrm rot="-3441481">
                    <a:off x="1677" y="1371"/>
                    <a:ext cx="1227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9" name="Freeform 154"/>
                  <p:cNvSpPr>
                    <a:spLocks/>
                  </p:cNvSpPr>
                  <p:nvPr/>
                </p:nvSpPr>
                <p:spPr bwMode="gray">
                  <a:xfrm flipV="1">
                    <a:off x="1876" y="2282"/>
                    <a:ext cx="1253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</p:grpSp>
      </p:grpSp>
      <p:grpSp>
        <p:nvGrpSpPr>
          <p:cNvPr id="99" name="Group 155"/>
          <p:cNvGrpSpPr>
            <a:grpSpLocks/>
          </p:cNvGrpSpPr>
          <p:nvPr/>
        </p:nvGrpSpPr>
        <p:grpSpPr bwMode="auto">
          <a:xfrm rot="3985886">
            <a:off x="4798568" y="1981711"/>
            <a:ext cx="1503363" cy="1398587"/>
            <a:chOff x="4464" y="192"/>
            <a:chExt cx="1187" cy="1104"/>
          </a:xfrm>
        </p:grpSpPr>
        <p:grpSp>
          <p:nvGrpSpPr>
            <p:cNvPr id="100" name="Group 62"/>
            <p:cNvGrpSpPr>
              <a:grpSpLocks/>
            </p:cNvGrpSpPr>
            <p:nvPr/>
          </p:nvGrpSpPr>
          <p:grpSpPr bwMode="auto">
            <a:xfrm rot="1159935" flipV="1">
              <a:off x="4815" y="642"/>
              <a:ext cx="129" cy="126"/>
              <a:chOff x="1204" y="2187"/>
              <a:chExt cx="364" cy="357"/>
            </a:xfrm>
          </p:grpSpPr>
          <p:grpSp>
            <p:nvGrpSpPr>
              <p:cNvPr id="185" name="Group 63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190" name="Freeform 64"/>
                <p:cNvSpPr>
                  <a:spLocks/>
                </p:cNvSpPr>
                <p:nvPr/>
              </p:nvSpPr>
              <p:spPr bwMode="gray">
                <a:xfrm>
                  <a:off x="1186" y="150"/>
                  <a:ext cx="1221" cy="1749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91" name="Freeform 65"/>
                <p:cNvSpPr>
                  <a:spLocks/>
                </p:cNvSpPr>
                <p:nvPr/>
              </p:nvSpPr>
              <p:spPr bwMode="gray">
                <a:xfrm rot="-3441481">
                  <a:off x="1056" y="1215"/>
                  <a:ext cx="1265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92" name="Freeform 66"/>
                <p:cNvSpPr>
                  <a:spLocks/>
                </p:cNvSpPr>
                <p:nvPr/>
              </p:nvSpPr>
              <p:spPr bwMode="gray">
                <a:xfrm flipV="1">
                  <a:off x="1588" y="2233"/>
                  <a:ext cx="1258" cy="171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186" name="Group 67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187" name="Freeform 68"/>
                <p:cNvSpPr>
                  <a:spLocks/>
                </p:cNvSpPr>
                <p:nvPr/>
              </p:nvSpPr>
              <p:spPr bwMode="gray">
                <a:xfrm>
                  <a:off x="2366" y="569"/>
                  <a:ext cx="1221" cy="171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8" name="Freeform 69"/>
                <p:cNvSpPr>
                  <a:spLocks/>
                </p:cNvSpPr>
                <p:nvPr/>
              </p:nvSpPr>
              <p:spPr bwMode="gray">
                <a:xfrm rot="-3441481">
                  <a:off x="1596" y="1166"/>
                  <a:ext cx="1302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9" name="Freeform 70"/>
                <p:cNvSpPr>
                  <a:spLocks/>
                </p:cNvSpPr>
                <p:nvPr/>
              </p:nvSpPr>
              <p:spPr bwMode="gray">
                <a:xfrm flipV="1">
                  <a:off x="2009" y="2005"/>
                  <a:ext cx="1258" cy="1823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101" name="Group 71"/>
            <p:cNvGrpSpPr>
              <a:grpSpLocks/>
            </p:cNvGrpSpPr>
            <p:nvPr/>
          </p:nvGrpSpPr>
          <p:grpSpPr bwMode="auto">
            <a:xfrm rot="1159935" flipV="1">
              <a:off x="4752" y="192"/>
              <a:ext cx="172" cy="166"/>
              <a:chOff x="1204" y="2187"/>
              <a:chExt cx="364" cy="357"/>
            </a:xfrm>
          </p:grpSpPr>
          <p:grpSp>
            <p:nvGrpSpPr>
              <p:cNvPr id="177" name="Group 72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182" name="Freeform 73"/>
                <p:cNvSpPr>
                  <a:spLocks/>
                </p:cNvSpPr>
                <p:nvPr/>
              </p:nvSpPr>
              <p:spPr bwMode="gray">
                <a:xfrm>
                  <a:off x="1623" y="436"/>
                  <a:ext cx="1221" cy="1694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3" name="Freeform 74"/>
                <p:cNvSpPr>
                  <a:spLocks/>
                </p:cNvSpPr>
                <p:nvPr/>
              </p:nvSpPr>
              <p:spPr bwMode="gray">
                <a:xfrm rot="-3441481">
                  <a:off x="925" y="1322"/>
                  <a:ext cx="1130" cy="1665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4" name="Freeform 75"/>
                <p:cNvSpPr>
                  <a:spLocks/>
                </p:cNvSpPr>
                <p:nvPr/>
              </p:nvSpPr>
              <p:spPr bwMode="gray">
                <a:xfrm flipV="1">
                  <a:off x="1251" y="2245"/>
                  <a:ext cx="1249" cy="1638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178" name="Group 76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179" name="Freeform 77"/>
                <p:cNvSpPr>
                  <a:spLocks/>
                </p:cNvSpPr>
                <p:nvPr/>
              </p:nvSpPr>
              <p:spPr bwMode="gray">
                <a:xfrm>
                  <a:off x="2118" y="572"/>
                  <a:ext cx="1138" cy="166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0" name="Freeform 78"/>
                <p:cNvSpPr>
                  <a:spLocks/>
                </p:cNvSpPr>
                <p:nvPr/>
              </p:nvSpPr>
              <p:spPr bwMode="gray">
                <a:xfrm rot="-3441481">
                  <a:off x="1514" y="1517"/>
                  <a:ext cx="1186" cy="1610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1" name="Freeform 79"/>
                <p:cNvSpPr>
                  <a:spLocks/>
                </p:cNvSpPr>
                <p:nvPr/>
              </p:nvSpPr>
              <p:spPr bwMode="gray">
                <a:xfrm flipV="1">
                  <a:off x="2053" y="2272"/>
                  <a:ext cx="1221" cy="166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102" name="Group 80"/>
            <p:cNvGrpSpPr>
              <a:grpSpLocks/>
            </p:cNvGrpSpPr>
            <p:nvPr/>
          </p:nvGrpSpPr>
          <p:grpSpPr bwMode="auto">
            <a:xfrm rot="18978788" flipV="1">
              <a:off x="4464" y="288"/>
              <a:ext cx="470" cy="455"/>
              <a:chOff x="1204" y="2187"/>
              <a:chExt cx="364" cy="357"/>
            </a:xfrm>
          </p:grpSpPr>
          <p:grpSp>
            <p:nvGrpSpPr>
              <p:cNvPr id="169" name="Group 81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174" name="Freeform 82"/>
                <p:cNvSpPr>
                  <a:spLocks/>
                </p:cNvSpPr>
                <p:nvPr/>
              </p:nvSpPr>
              <p:spPr bwMode="gray">
                <a:xfrm>
                  <a:off x="1666" y="269"/>
                  <a:ext cx="1269" cy="172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75" name="Freeform 83"/>
                <p:cNvSpPr>
                  <a:spLocks/>
                </p:cNvSpPr>
                <p:nvPr/>
              </p:nvSpPr>
              <p:spPr bwMode="gray">
                <a:xfrm rot="-3441481">
                  <a:off x="1176" y="1223"/>
                  <a:ext cx="1236" cy="172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76" name="Freeform 84"/>
                <p:cNvSpPr>
                  <a:spLocks/>
                </p:cNvSpPr>
                <p:nvPr/>
              </p:nvSpPr>
              <p:spPr bwMode="gray">
                <a:xfrm flipV="1">
                  <a:off x="1657" y="2145"/>
                  <a:ext cx="1259" cy="1710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170" name="Group 85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171" name="Freeform 86"/>
                <p:cNvSpPr>
                  <a:spLocks/>
                </p:cNvSpPr>
                <p:nvPr/>
              </p:nvSpPr>
              <p:spPr bwMode="gray">
                <a:xfrm>
                  <a:off x="1612" y="206"/>
                  <a:ext cx="1249" cy="1710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72" name="Freeform 87"/>
                <p:cNvSpPr>
                  <a:spLocks/>
                </p:cNvSpPr>
                <p:nvPr/>
              </p:nvSpPr>
              <p:spPr bwMode="gray">
                <a:xfrm rot="-3441481">
                  <a:off x="1160" y="1123"/>
                  <a:ext cx="1226" cy="172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73" name="Freeform 88"/>
                <p:cNvSpPr>
                  <a:spLocks/>
                </p:cNvSpPr>
                <p:nvPr/>
              </p:nvSpPr>
              <p:spPr bwMode="gray">
                <a:xfrm flipV="1">
                  <a:off x="1594" y="2054"/>
                  <a:ext cx="1259" cy="172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103" name="Group 89"/>
            <p:cNvGrpSpPr>
              <a:grpSpLocks/>
            </p:cNvGrpSpPr>
            <p:nvPr/>
          </p:nvGrpSpPr>
          <p:grpSpPr bwMode="auto">
            <a:xfrm rot="17083889" flipV="1">
              <a:off x="5154" y="290"/>
              <a:ext cx="127" cy="124"/>
              <a:chOff x="1204" y="2187"/>
              <a:chExt cx="364" cy="357"/>
            </a:xfrm>
          </p:grpSpPr>
          <p:grpSp>
            <p:nvGrpSpPr>
              <p:cNvPr id="161" name="Group 90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166" name="Freeform 91"/>
                <p:cNvSpPr>
                  <a:spLocks/>
                </p:cNvSpPr>
                <p:nvPr/>
              </p:nvSpPr>
              <p:spPr bwMode="gray">
                <a:xfrm>
                  <a:off x="1957" y="-210"/>
                  <a:ext cx="1165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67" name="Freeform 92"/>
                <p:cNvSpPr>
                  <a:spLocks/>
                </p:cNvSpPr>
                <p:nvPr/>
              </p:nvSpPr>
              <p:spPr bwMode="gray">
                <a:xfrm rot="-3441481">
                  <a:off x="1427" y="910"/>
                  <a:ext cx="1210" cy="161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68" name="Freeform 93"/>
                <p:cNvSpPr>
                  <a:spLocks/>
                </p:cNvSpPr>
                <p:nvPr/>
              </p:nvSpPr>
              <p:spPr bwMode="gray">
                <a:xfrm flipV="1">
                  <a:off x="1742" y="1507"/>
                  <a:ext cx="1240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162" name="Group 94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163" name="Freeform 95"/>
                <p:cNvSpPr>
                  <a:spLocks/>
                </p:cNvSpPr>
                <p:nvPr/>
              </p:nvSpPr>
              <p:spPr bwMode="gray">
                <a:xfrm>
                  <a:off x="1614" y="339"/>
                  <a:ext cx="1240" cy="1664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64" name="Freeform 96"/>
                <p:cNvSpPr>
                  <a:spLocks/>
                </p:cNvSpPr>
                <p:nvPr/>
              </p:nvSpPr>
              <p:spPr bwMode="gray">
                <a:xfrm rot="-3441481">
                  <a:off x="1205" y="1011"/>
                  <a:ext cx="1248" cy="1653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65" name="Freeform 97"/>
                <p:cNvSpPr>
                  <a:spLocks/>
                </p:cNvSpPr>
                <p:nvPr/>
              </p:nvSpPr>
              <p:spPr bwMode="gray">
                <a:xfrm flipV="1">
                  <a:off x="1661" y="1858"/>
                  <a:ext cx="1240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104" name="Group 98"/>
            <p:cNvGrpSpPr>
              <a:grpSpLocks/>
            </p:cNvGrpSpPr>
            <p:nvPr/>
          </p:nvGrpSpPr>
          <p:grpSpPr bwMode="auto">
            <a:xfrm rot="1462908">
              <a:off x="5288" y="297"/>
              <a:ext cx="278" cy="351"/>
              <a:chOff x="3863" y="2473"/>
              <a:chExt cx="983" cy="1148"/>
            </a:xfrm>
          </p:grpSpPr>
          <p:grpSp>
            <p:nvGrpSpPr>
              <p:cNvPr id="143" name="Group 99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153" name="Group 100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158" name="Freeform 101"/>
                  <p:cNvSpPr>
                    <a:spLocks/>
                  </p:cNvSpPr>
                  <p:nvPr/>
                </p:nvSpPr>
                <p:spPr bwMode="gray">
                  <a:xfrm>
                    <a:off x="1506" y="744"/>
                    <a:ext cx="1306" cy="169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59" name="Freeform 102"/>
                  <p:cNvSpPr>
                    <a:spLocks/>
                  </p:cNvSpPr>
                  <p:nvPr/>
                </p:nvSpPr>
                <p:spPr bwMode="gray">
                  <a:xfrm rot="-3441481">
                    <a:off x="1058" y="1658"/>
                    <a:ext cx="1231" cy="176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60" name="Freeform 103"/>
                  <p:cNvSpPr>
                    <a:spLocks/>
                  </p:cNvSpPr>
                  <p:nvPr/>
                </p:nvSpPr>
                <p:spPr bwMode="gray">
                  <a:xfrm flipV="1">
                    <a:off x="1465" y="2567"/>
                    <a:ext cx="1306" cy="169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154" name="Group 104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155" name="Freeform 105"/>
                  <p:cNvSpPr>
                    <a:spLocks/>
                  </p:cNvSpPr>
                  <p:nvPr/>
                </p:nvSpPr>
                <p:spPr bwMode="gray">
                  <a:xfrm>
                    <a:off x="1699" y="746"/>
                    <a:ext cx="1257" cy="169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56" name="Freeform 106"/>
                  <p:cNvSpPr>
                    <a:spLocks/>
                  </p:cNvSpPr>
                  <p:nvPr/>
                </p:nvSpPr>
                <p:spPr bwMode="gray">
                  <a:xfrm rot="-3441481">
                    <a:off x="1170" y="1681"/>
                    <a:ext cx="1231" cy="1720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57" name="Freeform 107"/>
                  <p:cNvSpPr>
                    <a:spLocks/>
                  </p:cNvSpPr>
                  <p:nvPr/>
                </p:nvSpPr>
                <p:spPr bwMode="gray">
                  <a:xfrm flipV="1">
                    <a:off x="1753" y="2428"/>
                    <a:ext cx="1257" cy="171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44" name="Group 108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145" name="Group 109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150" name="Freeform 110"/>
                  <p:cNvSpPr>
                    <a:spLocks/>
                  </p:cNvSpPr>
                  <p:nvPr/>
                </p:nvSpPr>
                <p:spPr bwMode="gray">
                  <a:xfrm>
                    <a:off x="1280" y="630"/>
                    <a:ext cx="1267" cy="179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51" name="Freeform 111"/>
                  <p:cNvSpPr>
                    <a:spLocks/>
                  </p:cNvSpPr>
                  <p:nvPr/>
                </p:nvSpPr>
                <p:spPr bwMode="gray">
                  <a:xfrm rot="-3441481">
                    <a:off x="869" y="1680"/>
                    <a:ext cx="1296" cy="168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52" name="Freeform 112"/>
                  <p:cNvSpPr>
                    <a:spLocks/>
                  </p:cNvSpPr>
                  <p:nvPr/>
                </p:nvSpPr>
                <p:spPr bwMode="gray">
                  <a:xfrm flipV="1">
                    <a:off x="1173" y="2516"/>
                    <a:ext cx="1240" cy="179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146" name="Group 113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147" name="Freeform 114"/>
                  <p:cNvSpPr>
                    <a:spLocks/>
                  </p:cNvSpPr>
                  <p:nvPr/>
                </p:nvSpPr>
                <p:spPr bwMode="gray">
                  <a:xfrm>
                    <a:off x="1958" y="538"/>
                    <a:ext cx="1240" cy="174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48" name="Freeform 115"/>
                  <p:cNvSpPr>
                    <a:spLocks/>
                  </p:cNvSpPr>
                  <p:nvPr/>
                </p:nvSpPr>
                <p:spPr bwMode="gray">
                  <a:xfrm rot="-3441481">
                    <a:off x="1481" y="1632"/>
                    <a:ext cx="1271" cy="171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49" name="Freeform 116"/>
                  <p:cNvSpPr>
                    <a:spLocks/>
                  </p:cNvSpPr>
                  <p:nvPr/>
                </p:nvSpPr>
                <p:spPr bwMode="gray">
                  <a:xfrm flipV="1">
                    <a:off x="1951" y="2448"/>
                    <a:ext cx="1240" cy="174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05" name="Group 117"/>
            <p:cNvGrpSpPr>
              <a:grpSpLocks/>
            </p:cNvGrpSpPr>
            <p:nvPr/>
          </p:nvGrpSpPr>
          <p:grpSpPr bwMode="auto">
            <a:xfrm>
              <a:off x="4992" y="528"/>
              <a:ext cx="659" cy="768"/>
              <a:chOff x="3863" y="2473"/>
              <a:chExt cx="983" cy="1148"/>
            </a:xfrm>
          </p:grpSpPr>
          <p:grpSp>
            <p:nvGrpSpPr>
              <p:cNvPr id="125" name="Group 118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135" name="Group 119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140" name="Freeform 120"/>
                  <p:cNvSpPr>
                    <a:spLocks/>
                  </p:cNvSpPr>
                  <p:nvPr/>
                </p:nvSpPr>
                <p:spPr bwMode="gray">
                  <a:xfrm>
                    <a:off x="1572" y="467"/>
                    <a:ext cx="1242" cy="1688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41" name="Freeform 121"/>
                  <p:cNvSpPr>
                    <a:spLocks/>
                  </p:cNvSpPr>
                  <p:nvPr/>
                </p:nvSpPr>
                <p:spPr bwMode="gray">
                  <a:xfrm rot="-3441481">
                    <a:off x="1163" y="1399"/>
                    <a:ext cx="1225" cy="169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42" name="Freeform 122"/>
                  <p:cNvSpPr>
                    <a:spLocks/>
                  </p:cNvSpPr>
                  <p:nvPr/>
                </p:nvSpPr>
                <p:spPr bwMode="gray">
                  <a:xfrm flipV="1">
                    <a:off x="1596" y="2319"/>
                    <a:ext cx="1242" cy="1688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136" name="Group 123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137" name="Freeform 124"/>
                  <p:cNvSpPr>
                    <a:spLocks/>
                  </p:cNvSpPr>
                  <p:nvPr/>
                </p:nvSpPr>
                <p:spPr bwMode="gray">
                  <a:xfrm>
                    <a:off x="1686" y="516"/>
                    <a:ext cx="1235" cy="1681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38" name="Freeform 125"/>
                  <p:cNvSpPr>
                    <a:spLocks/>
                  </p:cNvSpPr>
                  <p:nvPr/>
                </p:nvSpPr>
                <p:spPr bwMode="gray">
                  <a:xfrm rot="-3441481">
                    <a:off x="1209" y="1476"/>
                    <a:ext cx="1225" cy="169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39" name="Freeform 126"/>
                  <p:cNvSpPr>
                    <a:spLocks/>
                  </p:cNvSpPr>
                  <p:nvPr/>
                </p:nvSpPr>
                <p:spPr bwMode="gray">
                  <a:xfrm flipV="1">
                    <a:off x="1613" y="2257"/>
                    <a:ext cx="1228" cy="169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26" name="Group 127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127" name="Group 128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132" name="Freeform 129"/>
                  <p:cNvSpPr>
                    <a:spLocks/>
                  </p:cNvSpPr>
                  <p:nvPr/>
                </p:nvSpPr>
                <p:spPr bwMode="gray">
                  <a:xfrm>
                    <a:off x="1476" y="589"/>
                    <a:ext cx="1236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33" name="Freeform 130"/>
                  <p:cNvSpPr>
                    <a:spLocks/>
                  </p:cNvSpPr>
                  <p:nvPr/>
                </p:nvSpPr>
                <p:spPr bwMode="gray">
                  <a:xfrm rot="-3441481">
                    <a:off x="985" y="1436"/>
                    <a:ext cx="1230" cy="1703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34" name="Freeform 131"/>
                  <p:cNvSpPr>
                    <a:spLocks/>
                  </p:cNvSpPr>
                  <p:nvPr/>
                </p:nvSpPr>
                <p:spPr bwMode="gray">
                  <a:xfrm flipV="1">
                    <a:off x="1458" y="2342"/>
                    <a:ext cx="1236" cy="168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128" name="Group 132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129" name="Freeform 133"/>
                  <p:cNvSpPr>
                    <a:spLocks/>
                  </p:cNvSpPr>
                  <p:nvPr/>
                </p:nvSpPr>
                <p:spPr bwMode="gray">
                  <a:xfrm>
                    <a:off x="1871" y="528"/>
                    <a:ext cx="1247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30" name="Freeform 134"/>
                  <p:cNvSpPr>
                    <a:spLocks/>
                  </p:cNvSpPr>
                  <p:nvPr/>
                </p:nvSpPr>
                <p:spPr bwMode="gray">
                  <a:xfrm rot="-3441481">
                    <a:off x="1427" y="1466"/>
                    <a:ext cx="1241" cy="1703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31" name="Freeform 135"/>
                  <p:cNvSpPr>
                    <a:spLocks/>
                  </p:cNvSpPr>
                  <p:nvPr/>
                </p:nvSpPr>
                <p:spPr bwMode="gray">
                  <a:xfrm flipV="1">
                    <a:off x="1785" y="2324"/>
                    <a:ext cx="1247" cy="168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06" name="Group 136"/>
            <p:cNvGrpSpPr>
              <a:grpSpLocks/>
            </p:cNvGrpSpPr>
            <p:nvPr/>
          </p:nvGrpSpPr>
          <p:grpSpPr bwMode="auto">
            <a:xfrm>
              <a:off x="4951" y="384"/>
              <a:ext cx="281" cy="328"/>
              <a:chOff x="3863" y="2473"/>
              <a:chExt cx="983" cy="1148"/>
            </a:xfrm>
          </p:grpSpPr>
          <p:grpSp>
            <p:nvGrpSpPr>
              <p:cNvPr id="107" name="Group 137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117" name="Group 138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122" name="Freeform 139"/>
                  <p:cNvSpPr>
                    <a:spLocks/>
                  </p:cNvSpPr>
                  <p:nvPr/>
                </p:nvSpPr>
                <p:spPr bwMode="gray">
                  <a:xfrm>
                    <a:off x="1366" y="515"/>
                    <a:ext cx="1276" cy="1701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23" name="Freeform 140"/>
                  <p:cNvSpPr>
                    <a:spLocks/>
                  </p:cNvSpPr>
                  <p:nvPr/>
                </p:nvSpPr>
                <p:spPr bwMode="gray">
                  <a:xfrm rot="-3441481">
                    <a:off x="863" y="1514"/>
                    <a:ext cx="1217" cy="176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24" name="Freeform 141"/>
                  <p:cNvSpPr>
                    <a:spLocks/>
                  </p:cNvSpPr>
                  <p:nvPr/>
                </p:nvSpPr>
                <p:spPr bwMode="gray">
                  <a:xfrm flipV="1">
                    <a:off x="1352" y="2347"/>
                    <a:ext cx="1243" cy="168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118" name="Group 142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119" name="Freeform 143"/>
                  <p:cNvSpPr>
                    <a:spLocks/>
                  </p:cNvSpPr>
                  <p:nvPr/>
                </p:nvSpPr>
                <p:spPr bwMode="gray">
                  <a:xfrm>
                    <a:off x="1760" y="729"/>
                    <a:ext cx="1309" cy="168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20" name="Freeform 144"/>
                  <p:cNvSpPr>
                    <a:spLocks/>
                  </p:cNvSpPr>
                  <p:nvPr/>
                </p:nvSpPr>
                <p:spPr bwMode="gray">
                  <a:xfrm rot="-3441481">
                    <a:off x="1323" y="1711"/>
                    <a:ext cx="1217" cy="176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21" name="Freeform 145"/>
                  <p:cNvSpPr>
                    <a:spLocks/>
                  </p:cNvSpPr>
                  <p:nvPr/>
                </p:nvSpPr>
                <p:spPr bwMode="gray">
                  <a:xfrm flipV="1">
                    <a:off x="1841" y="2534"/>
                    <a:ext cx="1276" cy="1668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8" name="Group 146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109" name="Group 147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114" name="Freeform 148"/>
                  <p:cNvSpPr>
                    <a:spLocks/>
                  </p:cNvSpPr>
                  <p:nvPr/>
                </p:nvSpPr>
                <p:spPr bwMode="gray">
                  <a:xfrm>
                    <a:off x="914" y="249"/>
                    <a:ext cx="1305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15" name="Freeform 149"/>
                  <p:cNvSpPr>
                    <a:spLocks/>
                  </p:cNvSpPr>
                  <p:nvPr/>
                </p:nvSpPr>
                <p:spPr bwMode="gray">
                  <a:xfrm rot="-3441481">
                    <a:off x="441" y="1130"/>
                    <a:ext cx="1227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16" name="Freeform 150"/>
                  <p:cNvSpPr>
                    <a:spLocks/>
                  </p:cNvSpPr>
                  <p:nvPr/>
                </p:nvSpPr>
                <p:spPr bwMode="gray">
                  <a:xfrm flipV="1">
                    <a:off x="1168" y="2078"/>
                    <a:ext cx="1253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110" name="Group 151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111" name="Freeform 152"/>
                  <p:cNvSpPr>
                    <a:spLocks/>
                  </p:cNvSpPr>
                  <p:nvPr/>
                </p:nvSpPr>
                <p:spPr bwMode="gray">
                  <a:xfrm>
                    <a:off x="2158" y="430"/>
                    <a:ext cx="1227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12" name="Freeform 153"/>
                  <p:cNvSpPr>
                    <a:spLocks/>
                  </p:cNvSpPr>
                  <p:nvPr/>
                </p:nvSpPr>
                <p:spPr bwMode="gray">
                  <a:xfrm rot="-3441481">
                    <a:off x="1677" y="1371"/>
                    <a:ext cx="1227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113" name="Freeform 154"/>
                  <p:cNvSpPr>
                    <a:spLocks/>
                  </p:cNvSpPr>
                  <p:nvPr/>
                </p:nvSpPr>
                <p:spPr bwMode="gray">
                  <a:xfrm flipV="1">
                    <a:off x="1876" y="2282"/>
                    <a:ext cx="1253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</p:grpSp>
      </p:grpSp>
      <p:grpSp>
        <p:nvGrpSpPr>
          <p:cNvPr id="193" name="Group 155"/>
          <p:cNvGrpSpPr>
            <a:grpSpLocks/>
          </p:cNvGrpSpPr>
          <p:nvPr/>
        </p:nvGrpSpPr>
        <p:grpSpPr bwMode="auto">
          <a:xfrm rot="18088129">
            <a:off x="5774821" y="2727154"/>
            <a:ext cx="1503363" cy="1398587"/>
            <a:chOff x="4464" y="192"/>
            <a:chExt cx="1187" cy="1104"/>
          </a:xfrm>
        </p:grpSpPr>
        <p:grpSp>
          <p:nvGrpSpPr>
            <p:cNvPr id="194" name="Group 62"/>
            <p:cNvGrpSpPr>
              <a:grpSpLocks/>
            </p:cNvGrpSpPr>
            <p:nvPr/>
          </p:nvGrpSpPr>
          <p:grpSpPr bwMode="auto">
            <a:xfrm rot="1159935" flipV="1">
              <a:off x="4815" y="642"/>
              <a:ext cx="129" cy="126"/>
              <a:chOff x="1204" y="2187"/>
              <a:chExt cx="364" cy="357"/>
            </a:xfrm>
          </p:grpSpPr>
          <p:grpSp>
            <p:nvGrpSpPr>
              <p:cNvPr id="279" name="Group 63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284" name="Freeform 64"/>
                <p:cNvSpPr>
                  <a:spLocks/>
                </p:cNvSpPr>
                <p:nvPr/>
              </p:nvSpPr>
              <p:spPr bwMode="gray">
                <a:xfrm>
                  <a:off x="1186" y="150"/>
                  <a:ext cx="1221" cy="1749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85" name="Freeform 65"/>
                <p:cNvSpPr>
                  <a:spLocks/>
                </p:cNvSpPr>
                <p:nvPr/>
              </p:nvSpPr>
              <p:spPr bwMode="gray">
                <a:xfrm rot="-3441481">
                  <a:off x="1056" y="1215"/>
                  <a:ext cx="1265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86" name="Freeform 66"/>
                <p:cNvSpPr>
                  <a:spLocks/>
                </p:cNvSpPr>
                <p:nvPr/>
              </p:nvSpPr>
              <p:spPr bwMode="gray">
                <a:xfrm flipV="1">
                  <a:off x="1588" y="2233"/>
                  <a:ext cx="1258" cy="171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280" name="Group 67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281" name="Freeform 68"/>
                <p:cNvSpPr>
                  <a:spLocks/>
                </p:cNvSpPr>
                <p:nvPr/>
              </p:nvSpPr>
              <p:spPr bwMode="gray">
                <a:xfrm>
                  <a:off x="2366" y="569"/>
                  <a:ext cx="1221" cy="171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82" name="Freeform 69"/>
                <p:cNvSpPr>
                  <a:spLocks/>
                </p:cNvSpPr>
                <p:nvPr/>
              </p:nvSpPr>
              <p:spPr bwMode="gray">
                <a:xfrm rot="-3441481">
                  <a:off x="1596" y="1166"/>
                  <a:ext cx="1302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83" name="Freeform 70"/>
                <p:cNvSpPr>
                  <a:spLocks/>
                </p:cNvSpPr>
                <p:nvPr/>
              </p:nvSpPr>
              <p:spPr bwMode="gray">
                <a:xfrm flipV="1">
                  <a:off x="2009" y="2005"/>
                  <a:ext cx="1258" cy="1823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195" name="Group 71"/>
            <p:cNvGrpSpPr>
              <a:grpSpLocks/>
            </p:cNvGrpSpPr>
            <p:nvPr/>
          </p:nvGrpSpPr>
          <p:grpSpPr bwMode="auto">
            <a:xfrm rot="1159935" flipV="1">
              <a:off x="4752" y="192"/>
              <a:ext cx="172" cy="166"/>
              <a:chOff x="1204" y="2187"/>
              <a:chExt cx="364" cy="357"/>
            </a:xfrm>
          </p:grpSpPr>
          <p:grpSp>
            <p:nvGrpSpPr>
              <p:cNvPr id="271" name="Group 72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276" name="Freeform 73"/>
                <p:cNvSpPr>
                  <a:spLocks/>
                </p:cNvSpPr>
                <p:nvPr/>
              </p:nvSpPr>
              <p:spPr bwMode="gray">
                <a:xfrm>
                  <a:off x="1623" y="436"/>
                  <a:ext cx="1221" cy="1694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77" name="Freeform 74"/>
                <p:cNvSpPr>
                  <a:spLocks/>
                </p:cNvSpPr>
                <p:nvPr/>
              </p:nvSpPr>
              <p:spPr bwMode="gray">
                <a:xfrm rot="-3441481">
                  <a:off x="925" y="1322"/>
                  <a:ext cx="1130" cy="1665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78" name="Freeform 75"/>
                <p:cNvSpPr>
                  <a:spLocks/>
                </p:cNvSpPr>
                <p:nvPr/>
              </p:nvSpPr>
              <p:spPr bwMode="gray">
                <a:xfrm flipV="1">
                  <a:off x="1251" y="2245"/>
                  <a:ext cx="1249" cy="1638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272" name="Group 76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273" name="Freeform 77"/>
                <p:cNvSpPr>
                  <a:spLocks/>
                </p:cNvSpPr>
                <p:nvPr/>
              </p:nvSpPr>
              <p:spPr bwMode="gray">
                <a:xfrm>
                  <a:off x="2118" y="572"/>
                  <a:ext cx="1138" cy="166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74" name="Freeform 78"/>
                <p:cNvSpPr>
                  <a:spLocks/>
                </p:cNvSpPr>
                <p:nvPr/>
              </p:nvSpPr>
              <p:spPr bwMode="gray">
                <a:xfrm rot="-3441481">
                  <a:off x="1514" y="1517"/>
                  <a:ext cx="1186" cy="1610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75" name="Freeform 79"/>
                <p:cNvSpPr>
                  <a:spLocks/>
                </p:cNvSpPr>
                <p:nvPr/>
              </p:nvSpPr>
              <p:spPr bwMode="gray">
                <a:xfrm flipV="1">
                  <a:off x="2053" y="2272"/>
                  <a:ext cx="1221" cy="166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>
                    <a:alpha val="39999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196" name="Group 80"/>
            <p:cNvGrpSpPr>
              <a:grpSpLocks/>
            </p:cNvGrpSpPr>
            <p:nvPr/>
          </p:nvGrpSpPr>
          <p:grpSpPr bwMode="auto">
            <a:xfrm rot="18978788" flipV="1">
              <a:off x="4464" y="288"/>
              <a:ext cx="470" cy="455"/>
              <a:chOff x="1204" y="2187"/>
              <a:chExt cx="364" cy="357"/>
            </a:xfrm>
          </p:grpSpPr>
          <p:grpSp>
            <p:nvGrpSpPr>
              <p:cNvPr id="263" name="Group 81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268" name="Freeform 82"/>
                <p:cNvSpPr>
                  <a:spLocks/>
                </p:cNvSpPr>
                <p:nvPr/>
              </p:nvSpPr>
              <p:spPr bwMode="gray">
                <a:xfrm>
                  <a:off x="1666" y="269"/>
                  <a:ext cx="1269" cy="172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69" name="Freeform 83"/>
                <p:cNvSpPr>
                  <a:spLocks/>
                </p:cNvSpPr>
                <p:nvPr/>
              </p:nvSpPr>
              <p:spPr bwMode="gray">
                <a:xfrm rot="-3441481">
                  <a:off x="1176" y="1223"/>
                  <a:ext cx="1236" cy="172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70" name="Freeform 84"/>
                <p:cNvSpPr>
                  <a:spLocks/>
                </p:cNvSpPr>
                <p:nvPr/>
              </p:nvSpPr>
              <p:spPr bwMode="gray">
                <a:xfrm flipV="1">
                  <a:off x="1657" y="2145"/>
                  <a:ext cx="1259" cy="1710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264" name="Group 85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265" name="Freeform 86"/>
                <p:cNvSpPr>
                  <a:spLocks/>
                </p:cNvSpPr>
                <p:nvPr/>
              </p:nvSpPr>
              <p:spPr bwMode="gray">
                <a:xfrm>
                  <a:off x="1612" y="206"/>
                  <a:ext cx="1249" cy="1710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66" name="Freeform 87"/>
                <p:cNvSpPr>
                  <a:spLocks/>
                </p:cNvSpPr>
                <p:nvPr/>
              </p:nvSpPr>
              <p:spPr bwMode="gray">
                <a:xfrm rot="-3441481">
                  <a:off x="1160" y="1123"/>
                  <a:ext cx="1226" cy="172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67" name="Freeform 88"/>
                <p:cNvSpPr>
                  <a:spLocks/>
                </p:cNvSpPr>
                <p:nvPr/>
              </p:nvSpPr>
              <p:spPr bwMode="gray">
                <a:xfrm flipV="1">
                  <a:off x="1594" y="2054"/>
                  <a:ext cx="1259" cy="1721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197" name="Group 89"/>
            <p:cNvGrpSpPr>
              <a:grpSpLocks/>
            </p:cNvGrpSpPr>
            <p:nvPr/>
          </p:nvGrpSpPr>
          <p:grpSpPr bwMode="auto">
            <a:xfrm rot="17083889" flipV="1">
              <a:off x="5154" y="290"/>
              <a:ext cx="127" cy="124"/>
              <a:chOff x="1204" y="2187"/>
              <a:chExt cx="364" cy="357"/>
            </a:xfrm>
          </p:grpSpPr>
          <p:grpSp>
            <p:nvGrpSpPr>
              <p:cNvPr id="255" name="Group 90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260" name="Freeform 91"/>
                <p:cNvSpPr>
                  <a:spLocks/>
                </p:cNvSpPr>
                <p:nvPr/>
              </p:nvSpPr>
              <p:spPr bwMode="gray">
                <a:xfrm>
                  <a:off x="1957" y="-210"/>
                  <a:ext cx="1165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61" name="Freeform 92"/>
                <p:cNvSpPr>
                  <a:spLocks/>
                </p:cNvSpPr>
                <p:nvPr/>
              </p:nvSpPr>
              <p:spPr bwMode="gray">
                <a:xfrm rot="-3441481">
                  <a:off x="1427" y="910"/>
                  <a:ext cx="1210" cy="1616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62" name="Freeform 93"/>
                <p:cNvSpPr>
                  <a:spLocks/>
                </p:cNvSpPr>
                <p:nvPr/>
              </p:nvSpPr>
              <p:spPr bwMode="gray">
                <a:xfrm flipV="1">
                  <a:off x="1742" y="1507"/>
                  <a:ext cx="1240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256" name="Group 94"/>
              <p:cNvGrpSpPr>
                <a:grpSpLocks/>
              </p:cNvGrpSpPr>
              <p:nvPr/>
            </p:nvGrpSpPr>
            <p:grpSpPr bwMode="auto">
              <a:xfrm rot="-40769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257" name="Freeform 95"/>
                <p:cNvSpPr>
                  <a:spLocks/>
                </p:cNvSpPr>
                <p:nvPr/>
              </p:nvSpPr>
              <p:spPr bwMode="gray">
                <a:xfrm>
                  <a:off x="1614" y="339"/>
                  <a:ext cx="1240" cy="1664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58" name="Freeform 96"/>
                <p:cNvSpPr>
                  <a:spLocks/>
                </p:cNvSpPr>
                <p:nvPr/>
              </p:nvSpPr>
              <p:spPr bwMode="gray">
                <a:xfrm rot="-3441481">
                  <a:off x="1205" y="1011"/>
                  <a:ext cx="1248" cy="1653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59" name="Freeform 97"/>
                <p:cNvSpPr>
                  <a:spLocks/>
                </p:cNvSpPr>
                <p:nvPr/>
              </p:nvSpPr>
              <p:spPr bwMode="gray">
                <a:xfrm flipV="1">
                  <a:off x="1661" y="1858"/>
                  <a:ext cx="1240" cy="1702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rgbClr val="C889CD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0" kern="0">
                    <a:solidFill>
                      <a:srgbClr val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  <p:grpSp>
          <p:nvGrpSpPr>
            <p:cNvPr id="198" name="Group 98"/>
            <p:cNvGrpSpPr>
              <a:grpSpLocks/>
            </p:cNvGrpSpPr>
            <p:nvPr/>
          </p:nvGrpSpPr>
          <p:grpSpPr bwMode="auto">
            <a:xfrm rot="1462908">
              <a:off x="5288" y="297"/>
              <a:ext cx="278" cy="351"/>
              <a:chOff x="3863" y="2473"/>
              <a:chExt cx="983" cy="1148"/>
            </a:xfrm>
          </p:grpSpPr>
          <p:grpSp>
            <p:nvGrpSpPr>
              <p:cNvPr id="237" name="Group 99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247" name="Group 100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252" name="Freeform 101"/>
                  <p:cNvSpPr>
                    <a:spLocks/>
                  </p:cNvSpPr>
                  <p:nvPr/>
                </p:nvSpPr>
                <p:spPr bwMode="gray">
                  <a:xfrm>
                    <a:off x="1506" y="744"/>
                    <a:ext cx="1306" cy="169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53" name="Freeform 102"/>
                  <p:cNvSpPr>
                    <a:spLocks/>
                  </p:cNvSpPr>
                  <p:nvPr/>
                </p:nvSpPr>
                <p:spPr bwMode="gray">
                  <a:xfrm rot="-3441481">
                    <a:off x="1058" y="1658"/>
                    <a:ext cx="1231" cy="176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54" name="Freeform 103"/>
                  <p:cNvSpPr>
                    <a:spLocks/>
                  </p:cNvSpPr>
                  <p:nvPr/>
                </p:nvSpPr>
                <p:spPr bwMode="gray">
                  <a:xfrm flipV="1">
                    <a:off x="1465" y="2567"/>
                    <a:ext cx="1306" cy="169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248" name="Group 104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249" name="Freeform 105"/>
                  <p:cNvSpPr>
                    <a:spLocks/>
                  </p:cNvSpPr>
                  <p:nvPr/>
                </p:nvSpPr>
                <p:spPr bwMode="gray">
                  <a:xfrm>
                    <a:off x="1699" y="746"/>
                    <a:ext cx="1257" cy="169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50" name="Freeform 106"/>
                  <p:cNvSpPr>
                    <a:spLocks/>
                  </p:cNvSpPr>
                  <p:nvPr/>
                </p:nvSpPr>
                <p:spPr bwMode="gray">
                  <a:xfrm rot="-3441481">
                    <a:off x="1170" y="1681"/>
                    <a:ext cx="1231" cy="1720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51" name="Freeform 107"/>
                  <p:cNvSpPr>
                    <a:spLocks/>
                  </p:cNvSpPr>
                  <p:nvPr/>
                </p:nvSpPr>
                <p:spPr bwMode="gray">
                  <a:xfrm flipV="1">
                    <a:off x="1753" y="2428"/>
                    <a:ext cx="1257" cy="171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38" name="Group 108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239" name="Group 109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244" name="Freeform 110"/>
                  <p:cNvSpPr>
                    <a:spLocks/>
                  </p:cNvSpPr>
                  <p:nvPr/>
                </p:nvSpPr>
                <p:spPr bwMode="gray">
                  <a:xfrm>
                    <a:off x="1280" y="630"/>
                    <a:ext cx="1267" cy="179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45" name="Freeform 111"/>
                  <p:cNvSpPr>
                    <a:spLocks/>
                  </p:cNvSpPr>
                  <p:nvPr/>
                </p:nvSpPr>
                <p:spPr bwMode="gray">
                  <a:xfrm rot="-3441481">
                    <a:off x="869" y="1680"/>
                    <a:ext cx="1296" cy="1689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46" name="Freeform 112"/>
                  <p:cNvSpPr>
                    <a:spLocks/>
                  </p:cNvSpPr>
                  <p:nvPr/>
                </p:nvSpPr>
                <p:spPr bwMode="gray">
                  <a:xfrm flipV="1">
                    <a:off x="1173" y="2516"/>
                    <a:ext cx="1240" cy="179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240" name="Group 113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241" name="Freeform 114"/>
                  <p:cNvSpPr>
                    <a:spLocks/>
                  </p:cNvSpPr>
                  <p:nvPr/>
                </p:nvSpPr>
                <p:spPr bwMode="gray">
                  <a:xfrm>
                    <a:off x="1958" y="538"/>
                    <a:ext cx="1240" cy="174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42" name="Freeform 115"/>
                  <p:cNvSpPr>
                    <a:spLocks/>
                  </p:cNvSpPr>
                  <p:nvPr/>
                </p:nvSpPr>
                <p:spPr bwMode="gray">
                  <a:xfrm rot="-3441481">
                    <a:off x="1481" y="1632"/>
                    <a:ext cx="1271" cy="171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43" name="Freeform 116"/>
                  <p:cNvSpPr>
                    <a:spLocks/>
                  </p:cNvSpPr>
                  <p:nvPr/>
                </p:nvSpPr>
                <p:spPr bwMode="gray">
                  <a:xfrm flipV="1">
                    <a:off x="1951" y="2448"/>
                    <a:ext cx="1240" cy="174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99" name="Group 117"/>
            <p:cNvGrpSpPr>
              <a:grpSpLocks/>
            </p:cNvGrpSpPr>
            <p:nvPr/>
          </p:nvGrpSpPr>
          <p:grpSpPr bwMode="auto">
            <a:xfrm>
              <a:off x="4992" y="528"/>
              <a:ext cx="659" cy="768"/>
              <a:chOff x="3863" y="2473"/>
              <a:chExt cx="983" cy="1148"/>
            </a:xfrm>
          </p:grpSpPr>
          <p:grpSp>
            <p:nvGrpSpPr>
              <p:cNvPr id="219" name="Group 118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229" name="Group 119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234" name="Freeform 120"/>
                  <p:cNvSpPr>
                    <a:spLocks/>
                  </p:cNvSpPr>
                  <p:nvPr/>
                </p:nvSpPr>
                <p:spPr bwMode="gray">
                  <a:xfrm>
                    <a:off x="1572" y="467"/>
                    <a:ext cx="1242" cy="1688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35" name="Freeform 121"/>
                  <p:cNvSpPr>
                    <a:spLocks/>
                  </p:cNvSpPr>
                  <p:nvPr/>
                </p:nvSpPr>
                <p:spPr bwMode="gray">
                  <a:xfrm rot="-3441481">
                    <a:off x="1163" y="1399"/>
                    <a:ext cx="1225" cy="169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36" name="Freeform 122"/>
                  <p:cNvSpPr>
                    <a:spLocks/>
                  </p:cNvSpPr>
                  <p:nvPr/>
                </p:nvSpPr>
                <p:spPr bwMode="gray">
                  <a:xfrm flipV="1">
                    <a:off x="1596" y="2319"/>
                    <a:ext cx="1242" cy="1688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230" name="Group 123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231" name="Freeform 124"/>
                  <p:cNvSpPr>
                    <a:spLocks/>
                  </p:cNvSpPr>
                  <p:nvPr/>
                </p:nvSpPr>
                <p:spPr bwMode="gray">
                  <a:xfrm>
                    <a:off x="1686" y="516"/>
                    <a:ext cx="1235" cy="1681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32" name="Freeform 125"/>
                  <p:cNvSpPr>
                    <a:spLocks/>
                  </p:cNvSpPr>
                  <p:nvPr/>
                </p:nvSpPr>
                <p:spPr bwMode="gray">
                  <a:xfrm rot="-3441481">
                    <a:off x="1209" y="1476"/>
                    <a:ext cx="1225" cy="169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33" name="Freeform 126"/>
                  <p:cNvSpPr>
                    <a:spLocks/>
                  </p:cNvSpPr>
                  <p:nvPr/>
                </p:nvSpPr>
                <p:spPr bwMode="gray">
                  <a:xfrm flipV="1">
                    <a:off x="1613" y="2257"/>
                    <a:ext cx="1228" cy="169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20" name="Group 127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221" name="Group 128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226" name="Freeform 129"/>
                  <p:cNvSpPr>
                    <a:spLocks/>
                  </p:cNvSpPr>
                  <p:nvPr/>
                </p:nvSpPr>
                <p:spPr bwMode="gray">
                  <a:xfrm>
                    <a:off x="1476" y="589"/>
                    <a:ext cx="1236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27" name="Freeform 130"/>
                  <p:cNvSpPr>
                    <a:spLocks/>
                  </p:cNvSpPr>
                  <p:nvPr/>
                </p:nvSpPr>
                <p:spPr bwMode="gray">
                  <a:xfrm rot="-3441481">
                    <a:off x="985" y="1436"/>
                    <a:ext cx="1230" cy="1703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28" name="Freeform 131"/>
                  <p:cNvSpPr>
                    <a:spLocks/>
                  </p:cNvSpPr>
                  <p:nvPr/>
                </p:nvSpPr>
                <p:spPr bwMode="gray">
                  <a:xfrm flipV="1">
                    <a:off x="1458" y="2342"/>
                    <a:ext cx="1236" cy="168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222" name="Group 132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223" name="Freeform 133"/>
                  <p:cNvSpPr>
                    <a:spLocks/>
                  </p:cNvSpPr>
                  <p:nvPr/>
                </p:nvSpPr>
                <p:spPr bwMode="gray">
                  <a:xfrm>
                    <a:off x="1871" y="528"/>
                    <a:ext cx="1247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24" name="Freeform 134"/>
                  <p:cNvSpPr>
                    <a:spLocks/>
                  </p:cNvSpPr>
                  <p:nvPr/>
                </p:nvSpPr>
                <p:spPr bwMode="gray">
                  <a:xfrm rot="-3441481">
                    <a:off x="1427" y="1466"/>
                    <a:ext cx="1241" cy="1703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25" name="Freeform 135"/>
                  <p:cNvSpPr>
                    <a:spLocks/>
                  </p:cNvSpPr>
                  <p:nvPr/>
                </p:nvSpPr>
                <p:spPr bwMode="gray">
                  <a:xfrm flipV="1">
                    <a:off x="1785" y="2324"/>
                    <a:ext cx="1247" cy="1685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200" name="Group 136"/>
            <p:cNvGrpSpPr>
              <a:grpSpLocks/>
            </p:cNvGrpSpPr>
            <p:nvPr/>
          </p:nvGrpSpPr>
          <p:grpSpPr bwMode="auto">
            <a:xfrm>
              <a:off x="4951" y="384"/>
              <a:ext cx="281" cy="328"/>
              <a:chOff x="3863" y="2473"/>
              <a:chExt cx="983" cy="1148"/>
            </a:xfrm>
          </p:grpSpPr>
          <p:grpSp>
            <p:nvGrpSpPr>
              <p:cNvPr id="201" name="Group 137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211" name="Group 138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216" name="Freeform 139"/>
                  <p:cNvSpPr>
                    <a:spLocks/>
                  </p:cNvSpPr>
                  <p:nvPr/>
                </p:nvSpPr>
                <p:spPr bwMode="gray">
                  <a:xfrm>
                    <a:off x="1366" y="515"/>
                    <a:ext cx="1276" cy="1701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17" name="Freeform 140"/>
                  <p:cNvSpPr>
                    <a:spLocks/>
                  </p:cNvSpPr>
                  <p:nvPr/>
                </p:nvSpPr>
                <p:spPr bwMode="gray">
                  <a:xfrm rot="-3441481">
                    <a:off x="863" y="1514"/>
                    <a:ext cx="1217" cy="176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18" name="Freeform 141"/>
                  <p:cNvSpPr>
                    <a:spLocks/>
                  </p:cNvSpPr>
                  <p:nvPr/>
                </p:nvSpPr>
                <p:spPr bwMode="gray">
                  <a:xfrm flipV="1">
                    <a:off x="1352" y="2347"/>
                    <a:ext cx="1243" cy="168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212" name="Group 142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213" name="Freeform 143"/>
                  <p:cNvSpPr>
                    <a:spLocks/>
                  </p:cNvSpPr>
                  <p:nvPr/>
                </p:nvSpPr>
                <p:spPr bwMode="gray">
                  <a:xfrm>
                    <a:off x="1760" y="729"/>
                    <a:ext cx="1309" cy="1684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14" name="Freeform 144"/>
                  <p:cNvSpPr>
                    <a:spLocks/>
                  </p:cNvSpPr>
                  <p:nvPr/>
                </p:nvSpPr>
                <p:spPr bwMode="gray">
                  <a:xfrm rot="-3441481">
                    <a:off x="1323" y="1711"/>
                    <a:ext cx="1217" cy="176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15" name="Freeform 145"/>
                  <p:cNvSpPr>
                    <a:spLocks/>
                  </p:cNvSpPr>
                  <p:nvPr/>
                </p:nvSpPr>
                <p:spPr bwMode="gray">
                  <a:xfrm flipV="1">
                    <a:off x="1841" y="2534"/>
                    <a:ext cx="1276" cy="1668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5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02" name="Group 146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203" name="Group 147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208" name="Freeform 148"/>
                  <p:cNvSpPr>
                    <a:spLocks/>
                  </p:cNvSpPr>
                  <p:nvPr/>
                </p:nvSpPr>
                <p:spPr bwMode="gray">
                  <a:xfrm>
                    <a:off x="914" y="249"/>
                    <a:ext cx="1305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09" name="Freeform 149"/>
                  <p:cNvSpPr>
                    <a:spLocks/>
                  </p:cNvSpPr>
                  <p:nvPr/>
                </p:nvSpPr>
                <p:spPr bwMode="gray">
                  <a:xfrm rot="-3441481">
                    <a:off x="441" y="1130"/>
                    <a:ext cx="1227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10" name="Freeform 150"/>
                  <p:cNvSpPr>
                    <a:spLocks/>
                  </p:cNvSpPr>
                  <p:nvPr/>
                </p:nvSpPr>
                <p:spPr bwMode="gray">
                  <a:xfrm flipV="1">
                    <a:off x="1168" y="2078"/>
                    <a:ext cx="1253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  <p:grpSp>
              <p:nvGrpSpPr>
                <p:cNvPr id="204" name="Group 151"/>
                <p:cNvGrpSpPr>
                  <a:grpSpLocks/>
                </p:cNvGrpSpPr>
                <p:nvPr/>
              </p:nvGrpSpPr>
              <p:grpSpPr bwMode="auto">
                <a:xfrm rot="-1567628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205" name="Freeform 152"/>
                  <p:cNvSpPr>
                    <a:spLocks/>
                  </p:cNvSpPr>
                  <p:nvPr/>
                </p:nvSpPr>
                <p:spPr bwMode="gray">
                  <a:xfrm>
                    <a:off x="2158" y="430"/>
                    <a:ext cx="1227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06" name="Freeform 153"/>
                  <p:cNvSpPr>
                    <a:spLocks/>
                  </p:cNvSpPr>
                  <p:nvPr/>
                </p:nvSpPr>
                <p:spPr bwMode="gray">
                  <a:xfrm rot="-3441481">
                    <a:off x="1677" y="1371"/>
                    <a:ext cx="1227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  <p:sp>
                <p:nvSpPr>
                  <p:cNvPr id="207" name="Freeform 154"/>
                  <p:cNvSpPr>
                    <a:spLocks/>
                  </p:cNvSpPr>
                  <p:nvPr/>
                </p:nvSpPr>
                <p:spPr bwMode="gray">
                  <a:xfrm flipV="1">
                    <a:off x="1876" y="2282"/>
                    <a:ext cx="1253" cy="170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rgbClr val="C889CD">
                      <a:alpha val="89999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0" kern="0">
                      <a:solidFill>
                        <a:srgbClr val="000000"/>
                      </a:solidFill>
                      <a:latin typeface="Arial" charset="0"/>
                      <a:cs typeface="+mn-cs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0736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6476" y="42344"/>
            <a:ext cx="10515600" cy="9017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CƯƠNG SƠ CẤP CỨU</a:t>
            </a:r>
            <a:endParaRPr lang="en-US" sz="4000" dirty="0">
              <a:solidFill>
                <a:srgbClr val="00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287" y="951513"/>
            <a:ext cx="10845186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(SCC)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4224" y="2922340"/>
            <a:ext cx="11292336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10000"/>
              </a:lnSpc>
            </a:pP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4224" y="4909828"/>
            <a:ext cx="11034598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SCC tai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ct val="110000"/>
              </a:lnSpc>
            </a:pP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tai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SCC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65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7916" y="408104"/>
            <a:ext cx="10515600" cy="901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“THỜI GIAN VÀNG” TRONG SƠ CẤP CỨU</a:t>
            </a:r>
            <a:endParaRPr lang="en-US" sz="4000" dirty="0">
              <a:solidFill>
                <a:srgbClr val="00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330" y="1865913"/>
            <a:ext cx="10845186" cy="293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</a:pP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10000"/>
              </a:lnSpc>
              <a:buFontTx/>
              <a:buChar char="-"/>
            </a:pP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tim.</a:t>
            </a:r>
            <a:endParaRPr lang="en-US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0000"/>
              </a:lnSpc>
              <a:buFontTx/>
              <a:buChar char="-"/>
            </a:pP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10000"/>
              </a:lnSpc>
              <a:buFontTx/>
              <a:buChar char="-"/>
            </a:pP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6 - 10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10000"/>
              </a:lnSpc>
              <a:buFontTx/>
              <a:buChar char="-"/>
            </a:pP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58752" y="190501"/>
            <a:ext cx="10528300" cy="61436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TẮC TRONG SCC TAI NẠN THƯƠNG TÍCH</a:t>
            </a:r>
            <a:endParaRPr lang="en-US" sz="32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63191" y="800338"/>
            <a:ext cx="5483668" cy="3748525"/>
            <a:chOff x="663191" y="800338"/>
            <a:chExt cx="5483668" cy="3748525"/>
          </a:xfrm>
        </p:grpSpPr>
        <p:sp>
          <p:nvSpPr>
            <p:cNvPr id="4" name="TextBox 3"/>
            <p:cNvSpPr txBox="1"/>
            <p:nvPr/>
          </p:nvSpPr>
          <p:spPr>
            <a:xfrm>
              <a:off x="663191" y="1994318"/>
              <a:ext cx="1786933" cy="2554545"/>
            </a:xfrm>
            <a:prstGeom prst="rect">
              <a:avLst/>
            </a:prstGeom>
            <a:noFill/>
            <a:ln w="38100">
              <a:solidFill>
                <a:srgbClr val="00006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0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mức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 </a:t>
              </a:r>
              <a:r>
                <a:rPr lang="en-US" sz="2000" b="1" dirty="0" err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sz="20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sát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tin,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nguy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hiểm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0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22" name="Straight Arrow Connector 21"/>
            <p:cNvCxnSpPr>
              <a:endCxn id="14" idx="7"/>
            </p:cNvCxnSpPr>
            <p:nvPr/>
          </p:nvCxnSpPr>
          <p:spPr>
            <a:xfrm flipH="1">
              <a:off x="1703827" y="800338"/>
              <a:ext cx="4443032" cy="61705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289306" y="1328833"/>
              <a:ext cx="485642" cy="604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</a:t>
              </a:r>
              <a:endParaRPr lang="en-US" sz="2800" b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861062" y="790796"/>
            <a:ext cx="3285795" cy="4087367"/>
            <a:chOff x="2861062" y="790796"/>
            <a:chExt cx="3285795" cy="4087367"/>
          </a:xfrm>
        </p:grpSpPr>
        <p:sp>
          <p:nvSpPr>
            <p:cNvPr id="9" name="TextBox 8"/>
            <p:cNvSpPr txBox="1"/>
            <p:nvPr/>
          </p:nvSpPr>
          <p:spPr>
            <a:xfrm>
              <a:off x="2861062" y="2015841"/>
              <a:ext cx="1652952" cy="2862322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txBody>
            <a:bodyPr wrap="square" rtlCol="0">
              <a:spAutoFit/>
            </a:bodyPr>
            <a:lstStyle/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trợ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giúp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xung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quanh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chức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tế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an,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cứu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hỏa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cứu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hộ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lực</a:t>
              </a:r>
              <a:endPara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>
              <a:endCxn id="29" idx="7"/>
            </p:cNvCxnSpPr>
            <p:nvPr/>
          </p:nvCxnSpPr>
          <p:spPr>
            <a:xfrm flipH="1">
              <a:off x="3854222" y="790796"/>
              <a:ext cx="2292635" cy="65305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439701" y="1355287"/>
              <a:ext cx="485642" cy="604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24952" y="798445"/>
            <a:ext cx="2719754" cy="5539819"/>
            <a:chOff x="4924952" y="798445"/>
            <a:chExt cx="2719754" cy="5539819"/>
          </a:xfrm>
        </p:grpSpPr>
        <p:sp>
          <p:nvSpPr>
            <p:cNvPr id="6" name="TextBox 5"/>
            <p:cNvSpPr txBox="1"/>
            <p:nvPr/>
          </p:nvSpPr>
          <p:spPr>
            <a:xfrm>
              <a:off x="4924952" y="2003744"/>
              <a:ext cx="2719754" cy="4334520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txBody>
            <a:bodyPr wrap="square" rtlCol="0">
              <a:spAutoFit/>
            </a:bodyPr>
            <a:lstStyle/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tình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trạng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nạn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quy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ABCDE: </a:t>
              </a:r>
              <a:endParaRPr lang="en-US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US" sz="20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thở</a:t>
              </a: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Hô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hấp</a:t>
              </a:r>
              <a:endPara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Tuần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hoàn</a:t>
              </a: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mạch</a:t>
              </a: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Thần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kinh</a:t>
              </a: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tỉnh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liệt</a:t>
              </a: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),</a:t>
              </a:r>
            </a:p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E.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Bộc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lộ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thân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kiểm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thương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gãy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xương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chảy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máu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thương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tạng</a:t>
              </a:r>
              <a:r>
                <a:rPr lang="en-US" sz="20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Arrow Connector 14"/>
            <p:cNvCxnSpPr>
              <a:endCxn id="30" idx="0"/>
            </p:cNvCxnSpPr>
            <p:nvPr/>
          </p:nvCxnSpPr>
          <p:spPr>
            <a:xfrm>
              <a:off x="6122354" y="798445"/>
              <a:ext cx="35510" cy="5407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5915043" y="1339239"/>
              <a:ext cx="485642" cy="604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115775" y="800338"/>
            <a:ext cx="3639165" cy="4062169"/>
            <a:chOff x="6115775" y="800338"/>
            <a:chExt cx="3639165" cy="4062169"/>
          </a:xfrm>
        </p:grpSpPr>
        <p:sp>
          <p:nvSpPr>
            <p:cNvPr id="7" name="TextBox 6"/>
            <p:cNvSpPr txBox="1"/>
            <p:nvPr/>
          </p:nvSpPr>
          <p:spPr>
            <a:xfrm>
              <a:off x="8055644" y="2000185"/>
              <a:ext cx="1699296" cy="2862322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txBody>
            <a:bodyPr wrap="square" rtlCol="0">
              <a:spAutoFit/>
            </a:bodyPr>
            <a:lstStyle/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Sơ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cứu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chăm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sóc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hỗ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trợ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nạn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ưu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tiên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Phục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hồi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sống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hết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mới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sơ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cứu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thương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endPara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Straight Arrow Connector 16"/>
            <p:cNvCxnSpPr>
              <a:endCxn id="31" idx="2"/>
            </p:cNvCxnSpPr>
            <p:nvPr/>
          </p:nvCxnSpPr>
          <p:spPr>
            <a:xfrm>
              <a:off x="6115775" y="800338"/>
              <a:ext cx="2500908" cy="83086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8616683" y="1328832"/>
              <a:ext cx="485642" cy="604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33361" y="800338"/>
            <a:ext cx="5794368" cy="2769507"/>
            <a:chOff x="6133361" y="800338"/>
            <a:chExt cx="5794368" cy="2769507"/>
          </a:xfrm>
        </p:grpSpPr>
        <p:sp>
          <p:nvSpPr>
            <p:cNvPr id="8" name="TextBox 7"/>
            <p:cNvSpPr txBox="1"/>
            <p:nvPr/>
          </p:nvSpPr>
          <p:spPr>
            <a:xfrm>
              <a:off x="10216159" y="2092517"/>
              <a:ext cx="1711570" cy="1477328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txBody>
            <a:bodyPr wrap="square" rtlCol="0">
              <a:spAutoFit/>
            </a:bodyPr>
            <a:lstStyle/>
            <a:p>
              <a:pPr lvl="0">
                <a:lnSpc>
                  <a:spcPct val="90000"/>
                </a:lnSpc>
                <a:spcBef>
                  <a:spcPts val="1000"/>
                </a:spcBef>
              </a:pPr>
              <a:r>
                <a:rPr lang="en-US" sz="2000" b="1" dirty="0" err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</a:t>
              </a:r>
              <a:r>
                <a:rPr lang="en-US" sz="20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nạn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sở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y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tế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gần</a:t>
              </a:r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endPara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>
              <a:endCxn id="32" idx="1"/>
            </p:cNvCxnSpPr>
            <p:nvPr/>
          </p:nvCxnSpPr>
          <p:spPr>
            <a:xfrm>
              <a:off x="6133361" y="800338"/>
              <a:ext cx="4770441" cy="71378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10832681" y="1425559"/>
              <a:ext cx="485642" cy="604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432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92595" y="775547"/>
            <a:ext cx="11952514" cy="1325563"/>
          </a:xfrm>
        </p:spPr>
        <p:txBody>
          <a:bodyPr>
            <a:noAutofit/>
          </a:bodyPr>
          <a:lstStyle/>
          <a:p>
            <a:pPr lvl="0" algn="ctr">
              <a:lnSpc>
                <a:spcPct val="120000"/>
              </a:lnSpc>
              <a:spcBef>
                <a:spcPts val="1000"/>
              </a:spcBef>
            </a:pPr>
            <a:r>
              <a:rPr lang="en-US" sz="3000" b="1" dirty="0" smtClean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TRÌNH TỰ ĐÁNH GIÁ VÀ SCC NẠN NHÂN</a:t>
            </a:r>
            <a:br>
              <a:rPr lang="en-US" sz="3000" b="1" dirty="0" smtClean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cận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ABCDE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TG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tối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phút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840" y="1627946"/>
            <a:ext cx="6693040" cy="4653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Airway control)</a:t>
            </a:r>
          </a:p>
          <a:p>
            <a:pPr lvl="0" algn="just">
              <a:lnSpc>
                <a:spcPct val="114000"/>
              </a:lnSpc>
            </a:pP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cằm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ngửa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</a:pP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lót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vét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600" spc="-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pc="-1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2600" spc="-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spc="-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II. NGUYÊN TẮC CẤP CỨU BAN ĐẦU   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" t="40476" r="68956" b="17583"/>
          <a:stretch/>
        </p:blipFill>
        <p:spPr bwMode="auto">
          <a:xfrm>
            <a:off x="7276010" y="1737359"/>
            <a:ext cx="4483909" cy="40545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418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134" y="1170633"/>
            <a:ext cx="1097279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1: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30000"/>
              </a:lnSpc>
              <a:buFontTx/>
              <a:buChar char="-"/>
            </a:pP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cằm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30000"/>
              </a:lnSpc>
              <a:buFontTx/>
              <a:buChar char="-"/>
            </a:pP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cằm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98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0" y="707774"/>
            <a:ext cx="6100354" cy="5329237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(Breathing control):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sờ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Sờ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tai,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SCC</a:t>
            </a:r>
            <a:endParaRPr lang="en-US" sz="2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II. NGUYÊN TẮC CẤP CỨU BAN ĐẦU   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9" t="40476" r="33242" b="17033"/>
          <a:stretch/>
        </p:blipFill>
        <p:spPr bwMode="auto">
          <a:xfrm>
            <a:off x="6975565" y="953588"/>
            <a:ext cx="4571665" cy="48376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869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61703" y="594500"/>
            <a:ext cx="6217919" cy="564197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(Circulation control):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bẹn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ow to Monitor Your Heart Rate: 12 Steps (with Pictures) - wikiHo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42" y="608260"/>
            <a:ext cx="4548553" cy="2312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Đông y và Kinh mạch Đông Y &amp; Kinh Mạch - Khoelahanhphuc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2678"/>
          <a:stretch/>
        </p:blipFill>
        <p:spPr bwMode="auto">
          <a:xfrm>
            <a:off x="7053942" y="3199060"/>
            <a:ext cx="4548554" cy="2312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09298" y="5849860"/>
            <a:ext cx="2056973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sz="2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ẤP CỨU NGƯNG TIM NGƯNG THỞ TRẺ EM - Mua bán thiết bị y tế online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4145" b="21384"/>
          <a:stretch/>
        </p:blipFill>
        <p:spPr bwMode="auto">
          <a:xfrm>
            <a:off x="5769763" y="1130263"/>
            <a:ext cx="5486399" cy="34365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37745" y="5718256"/>
            <a:ext cx="32640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0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0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b="1" dirty="0">
              <a:solidFill>
                <a:srgbClr val="0066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408" y="1112607"/>
            <a:ext cx="470296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hõm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4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493</TotalTime>
  <Words>1335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Retrospect</vt:lpstr>
      <vt:lpstr>HỘI CHỮ THẬP ĐỎ HUYỆN GIA LÂM TRƯỜNG TIỂU HỌC ĐÌNH XUYÊN</vt:lpstr>
      <vt:lpstr>ĐẠI CƯƠNG SƠ CẤP CỨU</vt:lpstr>
      <vt:lpstr>PowerPoint Presentation</vt:lpstr>
      <vt:lpstr> NGUYÊN TẮC TRONG SCC TAI NẠN THƯƠNG TÍCH</vt:lpstr>
      <vt:lpstr>4. TRÌNH TỰ ĐÁNH GIÁ VÀ SCC NẠN NHÂN  Khi tiếp cận nạn nhân cần đánh giá tình trạng nạn nhân theo quy trình ABCDE  (TG tối đa: 2 phút)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Bước 4. Đánh giá nhanh tổn thương thần kinh D (Disability):  Bằng cách: Lay, gọi, hỏi nạn nhân, yêu cầu nạn nhân thực hiện động tác đơn giản theo 4 mức độ sau: - Nạn nhân tỉnh và giao tiếp được bình thường không? - Nạn nhân có đáp ứng với lời nói thế nào khi hỏi? - Nạn nhân đáp ứng với kích thích đau (chỉ áp dụng khi hỏi không thấy trả lời) - Nạn nhân không đáp ứng với hỏi hoặc kích thích đau (khi đó nạn nhân đã hôn mê nên đưa đến cơ sở y tế gần nhất để dược chăm sóc và điều trị)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NHÓM 6:    ĐẠI CƯƠNG SƠ CẤP CỨU</dc:title>
  <dc:creator>Nguyen</dc:creator>
  <cp:lastModifiedBy>Admin</cp:lastModifiedBy>
  <cp:revision>77</cp:revision>
  <dcterms:created xsi:type="dcterms:W3CDTF">2020-10-13T11:50:59Z</dcterms:created>
  <dcterms:modified xsi:type="dcterms:W3CDTF">2020-10-22T03:55:54Z</dcterms:modified>
</cp:coreProperties>
</file>